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395" autoAdjust="0"/>
    <p:restoredTop sz="91248" autoAdjust="0"/>
  </p:normalViewPr>
  <p:slideViewPr>
    <p:cSldViewPr snapToGrid="0">
      <p:cViewPr varScale="1">
        <p:scale>
          <a:sx n="96" d="100"/>
          <a:sy n="96" d="100"/>
        </p:scale>
        <p:origin x="192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709C73-1B7F-47F3-AA24-F876766DA73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11D58-2827-4A19-8B2D-AB153B022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223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https://www.youtube.com/watch?v=rARrprkysqQ&amp;feature=youtu.be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F11D58-2827-4A19-8B2D-AB153B0220C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0582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002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506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335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908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697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923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225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515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333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769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93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17649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54530" y="3765449"/>
            <a:ext cx="5449871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014040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2740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415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1061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2785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660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73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66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1000"/>
                </a:schemeClr>
              </a:gs>
              <a:gs pos="75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8000"/>
                </a:schemeClr>
              </a:gs>
              <a:gs pos="72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5504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rARrprkysqQ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/>
              <a:t>Staying Safe Online</a:t>
            </a: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/>
              <a:t>Dealing with communication online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938" y="127804"/>
            <a:ext cx="2143125" cy="21431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95656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559" y="0"/>
            <a:ext cx="7055380" cy="1400530"/>
          </a:xfrm>
        </p:spPr>
        <p:txBody>
          <a:bodyPr/>
          <a:lstStyle/>
          <a:p>
            <a:r>
              <a:rPr lang="en-GB" b="1" u="sng" dirty="0"/>
              <a:t>Thinkyouknow.co.uk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4041" r="1610" b="5411"/>
          <a:stretch/>
        </p:blipFill>
        <p:spPr>
          <a:xfrm>
            <a:off x="0" y="1853248"/>
            <a:ext cx="9144000" cy="48618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0625" y="864296"/>
            <a:ext cx="8592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If you worried about your own or a friends internet behaviour please use the above website for support.</a:t>
            </a:r>
          </a:p>
        </p:txBody>
      </p:sp>
    </p:spTree>
    <p:extLst>
      <p:ext uri="{BB962C8B-B14F-4D97-AF65-F5344CB8AC3E}">
        <p14:creationId xmlns:p14="http://schemas.microsoft.com/office/powerpoint/2010/main" val="4121419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373" t="13619" r="4140" b="8688"/>
          <a:stretch/>
        </p:blipFill>
        <p:spPr>
          <a:xfrm>
            <a:off x="-12693" y="-1"/>
            <a:ext cx="9156693" cy="51857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27700" y="5348614"/>
            <a:ext cx="2429067" cy="140291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CEOP is the think you know website where you can report online abuse</a:t>
            </a:r>
          </a:p>
        </p:txBody>
      </p:sp>
      <p:sp>
        <p:nvSpPr>
          <p:cNvPr id="6" name="Down Arrow 5"/>
          <p:cNvSpPr/>
          <p:nvPr/>
        </p:nvSpPr>
        <p:spPr>
          <a:xfrm>
            <a:off x="1954060" y="4659682"/>
            <a:ext cx="350729" cy="85177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535410" y="5348614"/>
            <a:ext cx="2429067" cy="140291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You can contact Childline online or by calling 0800 1111</a:t>
            </a:r>
          </a:p>
        </p:txBody>
      </p:sp>
      <p:sp>
        <p:nvSpPr>
          <p:cNvPr id="8" name="Down Arrow 7"/>
          <p:cNvSpPr/>
          <p:nvPr/>
        </p:nvSpPr>
        <p:spPr>
          <a:xfrm>
            <a:off x="4661770" y="4659682"/>
            <a:ext cx="350729" cy="85177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188631" y="5360099"/>
            <a:ext cx="2755726" cy="140291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/>
              <a:t>Remember you can block and report unwanted communication through Social Media platforms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314991" y="4671167"/>
            <a:ext cx="350729" cy="85177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65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977" t="13677" r="8837" b="7375"/>
          <a:stretch/>
        </p:blipFill>
        <p:spPr>
          <a:xfrm>
            <a:off x="0" y="212942"/>
            <a:ext cx="9144000" cy="603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755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6918" t="16490" r="8596" b="21390"/>
          <a:stretch/>
        </p:blipFill>
        <p:spPr>
          <a:xfrm>
            <a:off x="-87683" y="0"/>
            <a:ext cx="9131395" cy="4196220"/>
          </a:xfrm>
          <a:prstGeom prst="rect">
            <a:avLst/>
          </a:prstGeom>
        </p:spPr>
      </p:pic>
      <p:pic>
        <p:nvPicPr>
          <p:cNvPr id="5" name="rARrprkysqQ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321479" y="4196220"/>
            <a:ext cx="4722233" cy="265625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670" y="4647185"/>
            <a:ext cx="391645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Watch the </a:t>
            </a:r>
          </a:p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Video here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7672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444" t="14045" r="8609" b="14709"/>
          <a:stretch/>
        </p:blipFill>
        <p:spPr>
          <a:xfrm>
            <a:off x="0" y="-1"/>
            <a:ext cx="9176826" cy="52846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9624" y="5459506"/>
            <a:ext cx="81354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Website: </a:t>
            </a:r>
          </a:p>
          <a:p>
            <a:endParaRPr lang="en-GB" dirty="0"/>
          </a:p>
          <a:p>
            <a:r>
              <a:rPr lang="en-GB" dirty="0"/>
              <a:t>https://www.thinkuknow.co.uk/11_13/help/Contact-social-sites/</a:t>
            </a:r>
          </a:p>
        </p:txBody>
      </p:sp>
    </p:spTree>
    <p:extLst>
      <p:ext uri="{BB962C8B-B14F-4D97-AF65-F5344CB8AC3E}">
        <p14:creationId xmlns:p14="http://schemas.microsoft.com/office/powerpoint/2010/main" val="10580214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159</TotalTime>
  <Words>108</Words>
  <Application>Microsoft Macintosh PowerPoint</Application>
  <PresentationFormat>On-screen Show (4:3)</PresentationFormat>
  <Paragraphs>14</Paragraphs>
  <Slides>6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Century Gothic</vt:lpstr>
      <vt:lpstr>Wingdings 3</vt:lpstr>
      <vt:lpstr>Ion</vt:lpstr>
      <vt:lpstr>Staying Safe Online</vt:lpstr>
      <vt:lpstr>Thinkyouknow.co.uk</vt:lpstr>
      <vt:lpstr>PowerPoint Presentation</vt:lpstr>
      <vt:lpstr>PowerPoint Presentation</vt:lpstr>
      <vt:lpstr>PowerPoint Presentation</vt:lpstr>
      <vt:lpstr>PowerPoint Presentation</vt:lpstr>
    </vt:vector>
  </TitlesOfParts>
  <Company>The Abbey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 What was Britain like in 1750?</dc:title>
  <dc:creator>Mr M Labrou</dc:creator>
  <cp:lastModifiedBy>Joel Blundell</cp:lastModifiedBy>
  <cp:revision>30</cp:revision>
  <dcterms:created xsi:type="dcterms:W3CDTF">2018-07-12T15:08:56Z</dcterms:created>
  <dcterms:modified xsi:type="dcterms:W3CDTF">2025-10-29T15:16:53Z</dcterms:modified>
</cp:coreProperties>
</file>