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8"/>
  </p:notesMasterIdLst>
  <p:sldIdLst>
    <p:sldId id="257" r:id="rId2"/>
    <p:sldId id="258" r:id="rId3"/>
    <p:sldId id="259" r:id="rId4"/>
    <p:sldId id="264" r:id="rId5"/>
    <p:sldId id="266" r:id="rId6"/>
    <p:sldId id="26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395" autoAdjust="0"/>
    <p:restoredTop sz="91248" autoAdjust="0"/>
  </p:normalViewPr>
  <p:slideViewPr>
    <p:cSldViewPr snapToGrid="0">
      <p:cViewPr varScale="1">
        <p:scale>
          <a:sx n="96" d="100"/>
          <a:sy n="96" d="100"/>
        </p:scale>
        <p:origin x="100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709C73-1B7F-47F3-AA24-F876766DA73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11D58-2827-4A19-8B2D-AB153B0220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223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799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1709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7343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34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0339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40873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733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9636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834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813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3985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445577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891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14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287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911026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13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1FE696A-C665-40F7-BF78-2D861E59DF27}" type="datetimeFigureOut">
              <a:rPr lang="en-GB" smtClean="0"/>
              <a:t>29/10/2025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EB42CC-2435-4563-8FDB-17E9A44AB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20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  <p:sldLayoutId id="2147483804" r:id="rId12"/>
    <p:sldLayoutId id="2147483805" r:id="rId13"/>
    <p:sldLayoutId id="2147483806" r:id="rId14"/>
    <p:sldLayoutId id="2147483807" r:id="rId15"/>
    <p:sldLayoutId id="2147483808" r:id="rId16"/>
    <p:sldLayoutId id="214748380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/>
              <a:t>Staying Safe Online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/>
              <a:t>Dealing with communication online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880" y="195040"/>
            <a:ext cx="2143125" cy="21431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956567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7055380" cy="1400530"/>
          </a:xfrm>
        </p:spPr>
        <p:txBody>
          <a:bodyPr/>
          <a:lstStyle/>
          <a:p>
            <a:r>
              <a:rPr lang="en-GB" b="1" u="sng" dirty="0"/>
              <a:t>Thinkyouknow.co.uk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5600700" y="146267"/>
            <a:ext cx="65913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If you worried about your own or a friends internet behaviour please use the website for support.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477" t="13351" r="1686" b="8524"/>
          <a:stretch/>
        </p:blipFill>
        <p:spPr>
          <a:xfrm>
            <a:off x="984738" y="1329226"/>
            <a:ext cx="10494498" cy="5291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419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6505" t="14585" r="8182" b="10421"/>
          <a:stretch/>
        </p:blipFill>
        <p:spPr>
          <a:xfrm>
            <a:off x="148570" y="118746"/>
            <a:ext cx="11874928" cy="652410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58070" y="4387491"/>
            <a:ext cx="2429067" cy="14029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CEOP is the think you know website where you can report online abuse</a:t>
            </a:r>
          </a:p>
        </p:txBody>
      </p:sp>
      <p:sp>
        <p:nvSpPr>
          <p:cNvPr id="7" name="Rectangle 6"/>
          <p:cNvSpPr/>
          <p:nvPr/>
        </p:nvSpPr>
        <p:spPr>
          <a:xfrm>
            <a:off x="4953174" y="4387490"/>
            <a:ext cx="2429067" cy="14029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You can contact Childline online or by calling 0800 1111</a:t>
            </a:r>
          </a:p>
        </p:txBody>
      </p:sp>
      <p:sp>
        <p:nvSpPr>
          <p:cNvPr id="9" name="Rectangle 8"/>
          <p:cNvSpPr/>
          <p:nvPr/>
        </p:nvSpPr>
        <p:spPr>
          <a:xfrm>
            <a:off x="8627933" y="4391240"/>
            <a:ext cx="2755726" cy="140291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Remember you can block and report unwanted communication through Social Media platforms</a:t>
            </a:r>
          </a:p>
        </p:txBody>
      </p:sp>
    </p:spTree>
    <p:extLst>
      <p:ext uri="{BB962C8B-B14F-4D97-AF65-F5344CB8AC3E}">
        <p14:creationId xmlns:p14="http://schemas.microsoft.com/office/powerpoint/2010/main" val="3454651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5107" t="15204" r="7548" b="11566"/>
          <a:stretch/>
        </p:blipFill>
        <p:spPr>
          <a:xfrm>
            <a:off x="0" y="0"/>
            <a:ext cx="122151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06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8193" y="35859"/>
            <a:ext cx="9404723" cy="1400530"/>
          </a:xfrm>
        </p:spPr>
        <p:txBody>
          <a:bodyPr/>
          <a:lstStyle/>
          <a:p>
            <a:r>
              <a:rPr lang="en-GB" dirty="0"/>
              <a:t>Call: 0800 11 11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592" t="17343" r="8155" b="19526"/>
          <a:stretch/>
        </p:blipFill>
        <p:spPr>
          <a:xfrm>
            <a:off x="0" y="775446"/>
            <a:ext cx="12183507" cy="6082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891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6968" t="15827" r="7947" b="18451"/>
          <a:stretch/>
        </p:blipFill>
        <p:spPr>
          <a:xfrm>
            <a:off x="0" y="-1"/>
            <a:ext cx="12228180" cy="590325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5903258"/>
            <a:ext cx="12192000" cy="95474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dirty="0"/>
              <a:t>For a direct link to report on the Social Media platforms go the following address</a:t>
            </a:r>
            <a:r>
              <a:rPr lang="en-GB" dirty="0"/>
              <a:t>:</a:t>
            </a:r>
          </a:p>
          <a:p>
            <a:pPr algn="ctr"/>
            <a:r>
              <a:rPr lang="en-GB" dirty="0"/>
              <a:t>https://www.thinkuknow.co.uk/14_plus/help/Contact-social-sites/</a:t>
            </a:r>
          </a:p>
        </p:txBody>
      </p:sp>
    </p:spTree>
    <p:extLst>
      <p:ext uri="{BB962C8B-B14F-4D97-AF65-F5344CB8AC3E}">
        <p14:creationId xmlns:p14="http://schemas.microsoft.com/office/powerpoint/2010/main" val="30181486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104</Words>
  <Application>Microsoft Macintosh PowerPoint</Application>
  <PresentationFormat>Widescreen</PresentationFormat>
  <Paragraphs>10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Century Gothic</vt:lpstr>
      <vt:lpstr>Wingdings 3</vt:lpstr>
      <vt:lpstr>Ion</vt:lpstr>
      <vt:lpstr>Staying Safe Online</vt:lpstr>
      <vt:lpstr>Thinkyouknow.co.uk</vt:lpstr>
      <vt:lpstr>PowerPoint Presentation</vt:lpstr>
      <vt:lpstr>PowerPoint Presentation</vt:lpstr>
      <vt:lpstr>Call: 0800 11 11</vt:lpstr>
      <vt:lpstr>PowerPoint Presentation</vt:lpstr>
    </vt:vector>
  </TitlesOfParts>
  <Company>The Abbey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 What was Britain like in 1750?</dc:title>
  <dc:creator>Mr M Labrou</dc:creator>
  <cp:lastModifiedBy>Joel Blundell</cp:lastModifiedBy>
  <cp:revision>38</cp:revision>
  <dcterms:created xsi:type="dcterms:W3CDTF">2018-07-12T15:08:56Z</dcterms:created>
  <dcterms:modified xsi:type="dcterms:W3CDTF">2025-10-29T15:17:54Z</dcterms:modified>
</cp:coreProperties>
</file>